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90" y="6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F520D-3E6C-4308-9681-22D427A1235F}" type="datetimeFigureOut">
              <a:rPr lang="nl-BE" smtClean="0"/>
              <a:t>16/04/2020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725C5-1FE0-4EB7-B4C6-FC09073808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7120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F520D-3E6C-4308-9681-22D427A1235F}" type="datetimeFigureOut">
              <a:rPr lang="nl-BE" smtClean="0"/>
              <a:t>16/04/2020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725C5-1FE0-4EB7-B4C6-FC09073808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9445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F520D-3E6C-4308-9681-22D427A1235F}" type="datetimeFigureOut">
              <a:rPr lang="nl-BE" smtClean="0"/>
              <a:t>16/04/2020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725C5-1FE0-4EB7-B4C6-FC09073808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0909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F520D-3E6C-4308-9681-22D427A1235F}" type="datetimeFigureOut">
              <a:rPr lang="nl-BE" smtClean="0"/>
              <a:t>16/04/2020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725C5-1FE0-4EB7-B4C6-FC09073808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218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F520D-3E6C-4308-9681-22D427A1235F}" type="datetimeFigureOut">
              <a:rPr lang="nl-BE" smtClean="0"/>
              <a:t>16/04/2020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725C5-1FE0-4EB7-B4C6-FC09073808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2734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F520D-3E6C-4308-9681-22D427A1235F}" type="datetimeFigureOut">
              <a:rPr lang="nl-BE" smtClean="0"/>
              <a:t>16/04/2020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725C5-1FE0-4EB7-B4C6-FC09073808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5672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F520D-3E6C-4308-9681-22D427A1235F}" type="datetimeFigureOut">
              <a:rPr lang="nl-BE" smtClean="0"/>
              <a:t>16/04/2020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725C5-1FE0-4EB7-B4C6-FC09073808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46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F520D-3E6C-4308-9681-22D427A1235F}" type="datetimeFigureOut">
              <a:rPr lang="nl-BE" smtClean="0"/>
              <a:t>16/04/2020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725C5-1FE0-4EB7-B4C6-FC09073808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4469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F520D-3E6C-4308-9681-22D427A1235F}" type="datetimeFigureOut">
              <a:rPr lang="nl-BE" smtClean="0"/>
              <a:t>16/04/2020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725C5-1FE0-4EB7-B4C6-FC09073808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829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F520D-3E6C-4308-9681-22D427A1235F}" type="datetimeFigureOut">
              <a:rPr lang="nl-BE" smtClean="0"/>
              <a:t>16/04/2020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725C5-1FE0-4EB7-B4C6-FC09073808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747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F520D-3E6C-4308-9681-22D427A1235F}" type="datetimeFigureOut">
              <a:rPr lang="nl-BE" smtClean="0"/>
              <a:t>16/04/2020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725C5-1FE0-4EB7-B4C6-FC09073808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629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F520D-3E6C-4308-9681-22D427A1235F}" type="datetimeFigureOut">
              <a:rPr lang="nl-BE" smtClean="0"/>
              <a:t>16/04/2020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725C5-1FE0-4EB7-B4C6-FC09073808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696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bordboeken.bingel.be/#/boardLesson/es:7B295425-C4A7-4BDD-B577-67E2A2B55714/slide/8?boardbookId=31d7ee34-f11b-4f60-b9e9-4144dfae3fa9&amp;subbookId=8c1ba6ad-44f0-4663-a8b3-41dad96ef3d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4" Type="http://schemas.openxmlformats.org/officeDocument/2006/relationships/audio" Target="../media/media4.m4a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3" Type="http://schemas.microsoft.com/office/2007/relationships/media" Target="../media/media11.m4a"/><Relationship Id="rId7" Type="http://schemas.microsoft.com/office/2007/relationships/media" Target="../media/media13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openxmlformats.org/officeDocument/2006/relationships/image" Target="../media/image3.png"/><Relationship Id="rId5" Type="http://schemas.microsoft.com/office/2007/relationships/media" Target="../media/media12.m4a"/><Relationship Id="rId10" Type="http://schemas.openxmlformats.org/officeDocument/2006/relationships/image" Target="../media/image8.png"/><Relationship Id="rId4" Type="http://schemas.openxmlformats.org/officeDocument/2006/relationships/audio" Target="../media/media11.m4a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WIN_20200416_11_14_29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2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092034" y="251844"/>
            <a:ext cx="100079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Les 109 Schaalaanduidingen interpreteren</a:t>
            </a:r>
            <a:endParaRPr lang="nl-NL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Tekstvak 4">
            <a:hlinkClick r:id="rId4"/>
          </p:cNvPr>
          <p:cNvSpPr txBox="1"/>
          <p:nvPr/>
        </p:nvSpPr>
        <p:spPr>
          <a:xfrm>
            <a:off x="1092034" y="1406519"/>
            <a:ext cx="2911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hlinkClick r:id="rId4"/>
              </a:rPr>
              <a:t>Filmpje </a:t>
            </a:r>
            <a:endParaRPr lang="nl-BE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/>
          <a:srcRect l="4959" t="26988" r="3999" b="15436"/>
          <a:stretch/>
        </p:blipFill>
        <p:spPr>
          <a:xfrm>
            <a:off x="1092034" y="2252391"/>
            <a:ext cx="9526298" cy="338713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1" y="2098964"/>
            <a:ext cx="609600" cy="6096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343890" y="1036160"/>
            <a:ext cx="6941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Bekijk eerst het filmpje door te klikken.  Daarna op de microfoon. 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6450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8"/>
          <a:srcRect l="12306" t="24716" r="15500" b="17140"/>
          <a:stretch/>
        </p:blipFill>
        <p:spPr>
          <a:xfrm>
            <a:off x="108176" y="720436"/>
            <a:ext cx="10709068" cy="50292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246909" y="5015346"/>
            <a:ext cx="48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5:1</a:t>
            </a:r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8215745" y="5015346"/>
            <a:ext cx="56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1:5</a:t>
            </a:r>
            <a:endParaRPr lang="nl-BE" dirty="0"/>
          </a:p>
        </p:txBody>
      </p:sp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16582" y="415636"/>
            <a:ext cx="609600" cy="609600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16582" y="1572491"/>
            <a:ext cx="609600" cy="609600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16582" y="2504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7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7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59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82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6"/>
          <a:srcRect l="28065" t="16383" r="43185" b="8049"/>
          <a:stretch/>
        </p:blipFill>
        <p:spPr>
          <a:xfrm>
            <a:off x="346363" y="166254"/>
            <a:ext cx="4281055" cy="632645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149926" y="3329479"/>
            <a:ext cx="306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1      100           1   100</a:t>
            </a:r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2313709" y="3809999"/>
            <a:ext cx="72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100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928254" y="4105853"/>
            <a:ext cx="2410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</a:t>
            </a:r>
            <a:r>
              <a:rPr lang="nl-BE" dirty="0" smtClean="0"/>
              <a:t>erkleind 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429491" y="4475185"/>
            <a:ext cx="2909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       1</a:t>
            </a:r>
          </a:p>
          <a:p>
            <a:endParaRPr lang="nl-BE" dirty="0"/>
          </a:p>
          <a:p>
            <a:r>
              <a:rPr lang="nl-BE" dirty="0" smtClean="0"/>
              <a:t>   100</a:t>
            </a:r>
            <a:endParaRPr lang="nl-BE" dirty="0"/>
          </a:p>
        </p:txBody>
      </p:sp>
      <p:sp>
        <p:nvSpPr>
          <p:cNvPr id="9" name="Tekstvak 8"/>
          <p:cNvSpPr txBox="1"/>
          <p:nvPr/>
        </p:nvSpPr>
        <p:spPr>
          <a:xfrm>
            <a:off x="568036" y="5860473"/>
            <a:ext cx="3380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500                                 5</a:t>
            </a:r>
            <a:endParaRPr lang="nl-BE" dirty="0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0982" y="727363"/>
            <a:ext cx="609600" cy="609600"/>
          </a:xfrm>
          <a:prstGeom prst="rect">
            <a:avLst/>
          </a:prstGeom>
        </p:spPr>
      </p:pic>
      <p:cxnSp>
        <p:nvCxnSpPr>
          <p:cNvPr id="10" name="Rechte verbindingslijn 9"/>
          <p:cNvCxnSpPr/>
          <p:nvPr/>
        </p:nvCxnSpPr>
        <p:spPr>
          <a:xfrm>
            <a:off x="7536873" y="1953491"/>
            <a:ext cx="13854" cy="2147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9026237" y="1953491"/>
            <a:ext cx="13854" cy="2147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10571019" y="1953491"/>
            <a:ext cx="13854" cy="2147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/>
          <p:cNvSpPr txBox="1"/>
          <p:nvPr/>
        </p:nvSpPr>
        <p:spPr>
          <a:xfrm>
            <a:off x="5417127" y="2161309"/>
            <a:ext cx="17872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Tekening</a:t>
            </a:r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r>
              <a:rPr lang="nl-BE" dirty="0" smtClean="0"/>
              <a:t>werkelijkheid</a:t>
            </a:r>
            <a:endParaRPr lang="nl-BE" dirty="0"/>
          </a:p>
        </p:txBody>
      </p:sp>
      <p:cxnSp>
        <p:nvCxnSpPr>
          <p:cNvPr id="14" name="Rechte verbindingslijn 13"/>
          <p:cNvCxnSpPr>
            <a:stCxn id="13" idx="1"/>
          </p:cNvCxnSpPr>
          <p:nvPr/>
        </p:nvCxnSpPr>
        <p:spPr>
          <a:xfrm>
            <a:off x="5417127" y="2899973"/>
            <a:ext cx="64423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41818" y="4280319"/>
            <a:ext cx="609600" cy="609600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7703127" y="2161309"/>
            <a:ext cx="1163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1</a:t>
            </a:r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r>
              <a:rPr lang="nl-BE" dirty="0" smtClean="0"/>
              <a:t>100</a:t>
            </a:r>
            <a:endParaRPr lang="nl-BE" dirty="0"/>
          </a:p>
        </p:txBody>
      </p:sp>
      <p:sp>
        <p:nvSpPr>
          <p:cNvPr id="16" name="Gekromde pijl-omlaag 15"/>
          <p:cNvSpPr/>
          <p:nvPr/>
        </p:nvSpPr>
        <p:spPr>
          <a:xfrm>
            <a:off x="7869382" y="1440873"/>
            <a:ext cx="1925782" cy="51261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8638309" y="960338"/>
            <a:ext cx="103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x5</a:t>
            </a:r>
            <a:endParaRPr lang="nl-BE" dirty="0"/>
          </a:p>
        </p:txBody>
      </p:sp>
      <p:sp>
        <p:nvSpPr>
          <p:cNvPr id="18" name="Gekromde pijl-omlaag 17"/>
          <p:cNvSpPr/>
          <p:nvPr/>
        </p:nvSpPr>
        <p:spPr>
          <a:xfrm rot="10800000" flipH="1">
            <a:off x="8049490" y="3796145"/>
            <a:ext cx="1745673" cy="51261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9199418" y="2161309"/>
            <a:ext cx="1177637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5 cm</a:t>
            </a:r>
            <a:endParaRPr lang="nl-BE" dirty="0"/>
          </a:p>
        </p:txBody>
      </p:sp>
      <p:sp>
        <p:nvSpPr>
          <p:cNvPr id="20" name="Tekstvak 19"/>
          <p:cNvSpPr txBox="1"/>
          <p:nvPr/>
        </p:nvSpPr>
        <p:spPr>
          <a:xfrm>
            <a:off x="8638308" y="4479390"/>
            <a:ext cx="103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x5</a:t>
            </a:r>
            <a:endParaRPr lang="nl-BE" dirty="0"/>
          </a:p>
        </p:txBody>
      </p:sp>
      <p:sp>
        <p:nvSpPr>
          <p:cNvPr id="21" name="Tekstvak 20"/>
          <p:cNvSpPr txBox="1"/>
          <p:nvPr/>
        </p:nvSpPr>
        <p:spPr>
          <a:xfrm>
            <a:off x="9216736" y="3260743"/>
            <a:ext cx="117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500 cm</a:t>
            </a:r>
            <a:endParaRPr lang="nl-BE" dirty="0"/>
          </a:p>
        </p:txBody>
      </p:sp>
      <p:sp>
        <p:nvSpPr>
          <p:cNvPr id="22" name="Tekstvak 21"/>
          <p:cNvSpPr txBox="1"/>
          <p:nvPr/>
        </p:nvSpPr>
        <p:spPr>
          <a:xfrm>
            <a:off x="10713028" y="3273693"/>
            <a:ext cx="113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5 m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8478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75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79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3" grpId="0"/>
      <p:bldP spid="15" grpId="0"/>
      <p:bldP spid="16" grpId="0" animBg="1"/>
      <p:bldP spid="17" grpId="0"/>
      <p:bldP spid="18" grpId="0" animBg="1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6"/>
          <a:srcRect l="56602" t="16287" r="15074" b="7955"/>
          <a:stretch/>
        </p:blipFill>
        <p:spPr>
          <a:xfrm>
            <a:off x="138545" y="180108"/>
            <a:ext cx="4668982" cy="6666851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4218" y="755072"/>
            <a:ext cx="609600" cy="609600"/>
          </a:xfrm>
          <a:prstGeom prst="rect">
            <a:avLst/>
          </a:prstGeom>
        </p:spPr>
      </p:pic>
      <p:cxnSp>
        <p:nvCxnSpPr>
          <p:cNvPr id="6" name="Rechte verbindingslijn 5"/>
          <p:cNvCxnSpPr/>
          <p:nvPr/>
        </p:nvCxnSpPr>
        <p:spPr>
          <a:xfrm>
            <a:off x="7536873" y="1953491"/>
            <a:ext cx="13854" cy="2147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9026237" y="1953491"/>
            <a:ext cx="13854" cy="2147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10571019" y="1953491"/>
            <a:ext cx="13854" cy="2147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5417127" y="2161309"/>
            <a:ext cx="17872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Tekening</a:t>
            </a:r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r>
              <a:rPr lang="nl-BE" dirty="0" smtClean="0"/>
              <a:t>werkelijkheid</a:t>
            </a:r>
            <a:endParaRPr lang="nl-BE" dirty="0"/>
          </a:p>
        </p:txBody>
      </p:sp>
      <p:cxnSp>
        <p:nvCxnSpPr>
          <p:cNvPr id="11" name="Rechte verbindingslijn 10"/>
          <p:cNvCxnSpPr>
            <a:stCxn id="9" idx="1"/>
          </p:cNvCxnSpPr>
          <p:nvPr/>
        </p:nvCxnSpPr>
        <p:spPr>
          <a:xfrm>
            <a:off x="5417127" y="2899973"/>
            <a:ext cx="64423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/>
          <p:cNvSpPr txBox="1"/>
          <p:nvPr/>
        </p:nvSpPr>
        <p:spPr>
          <a:xfrm>
            <a:off x="557646" y="3508011"/>
            <a:ext cx="42394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              20  1              20     1</a:t>
            </a:r>
          </a:p>
          <a:p>
            <a:endParaRPr lang="nl-BE" dirty="0"/>
          </a:p>
          <a:p>
            <a:r>
              <a:rPr lang="nl-BE" dirty="0" smtClean="0"/>
              <a:t>                                   20</a:t>
            </a:r>
          </a:p>
          <a:p>
            <a:r>
              <a:rPr lang="nl-BE" dirty="0" smtClean="0"/>
              <a:t>Vergroot </a:t>
            </a:r>
          </a:p>
          <a:p>
            <a:endParaRPr lang="nl-BE" dirty="0"/>
          </a:p>
          <a:p>
            <a:r>
              <a:rPr lang="nl-BE" dirty="0" smtClean="0"/>
              <a:t>20</a:t>
            </a:r>
          </a:p>
          <a:p>
            <a:r>
              <a:rPr lang="nl-BE" dirty="0"/>
              <a:t>1</a:t>
            </a:r>
          </a:p>
        </p:txBody>
      </p:sp>
      <p:pic>
        <p:nvPicPr>
          <p:cNvPr id="13" name="Opgenomen gelui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4473" y="752520"/>
            <a:ext cx="609600" cy="609600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7841673" y="2161309"/>
            <a:ext cx="9975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20</a:t>
            </a:r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r>
              <a:rPr lang="nl-BE" dirty="0" smtClean="0"/>
              <a:t>1</a:t>
            </a:r>
            <a:endParaRPr lang="nl-BE" dirty="0"/>
          </a:p>
        </p:txBody>
      </p:sp>
      <p:sp>
        <p:nvSpPr>
          <p:cNvPr id="15" name="Tekstvak 14"/>
          <p:cNvSpPr txBox="1"/>
          <p:nvPr/>
        </p:nvSpPr>
        <p:spPr>
          <a:xfrm>
            <a:off x="9199418" y="2161309"/>
            <a:ext cx="109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5 cm </a:t>
            </a:r>
            <a:endParaRPr lang="nl-BE" dirty="0"/>
          </a:p>
        </p:txBody>
      </p:sp>
      <p:sp>
        <p:nvSpPr>
          <p:cNvPr id="16" name="Tekstvak 15"/>
          <p:cNvSpPr txBox="1"/>
          <p:nvPr/>
        </p:nvSpPr>
        <p:spPr>
          <a:xfrm>
            <a:off x="9386251" y="326742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0,25 cm</a:t>
            </a:r>
            <a:endParaRPr lang="nl-BE" dirty="0"/>
          </a:p>
        </p:txBody>
      </p:sp>
      <p:sp>
        <p:nvSpPr>
          <p:cNvPr id="17" name="Gekromde pijl-omlaag 16"/>
          <p:cNvSpPr/>
          <p:nvPr/>
        </p:nvSpPr>
        <p:spPr>
          <a:xfrm>
            <a:off x="7994073" y="1422646"/>
            <a:ext cx="1752599" cy="523735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8638309" y="1057320"/>
            <a:ext cx="90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:4</a:t>
            </a:r>
            <a:endParaRPr lang="nl-BE" dirty="0"/>
          </a:p>
        </p:txBody>
      </p:sp>
      <p:sp>
        <p:nvSpPr>
          <p:cNvPr id="19" name="Gekromde pijl-omlaag 18"/>
          <p:cNvSpPr/>
          <p:nvPr/>
        </p:nvSpPr>
        <p:spPr>
          <a:xfrm rot="10800000" flipH="1">
            <a:off x="8196243" y="3846187"/>
            <a:ext cx="1550429" cy="523735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8745681" y="4530802"/>
            <a:ext cx="90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:4</a:t>
            </a:r>
            <a:endParaRPr lang="nl-BE" dirty="0"/>
          </a:p>
        </p:txBody>
      </p:sp>
      <p:sp>
        <p:nvSpPr>
          <p:cNvPr id="21" name="Tekstvak 20"/>
          <p:cNvSpPr txBox="1"/>
          <p:nvPr/>
        </p:nvSpPr>
        <p:spPr>
          <a:xfrm>
            <a:off x="10751127" y="3267429"/>
            <a:ext cx="98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2,5 mm</a:t>
            </a:r>
            <a:endParaRPr lang="nl-BE" dirty="0"/>
          </a:p>
        </p:txBody>
      </p:sp>
      <p:sp>
        <p:nvSpPr>
          <p:cNvPr id="22" name="Tekstvak 21"/>
          <p:cNvSpPr txBox="1"/>
          <p:nvPr/>
        </p:nvSpPr>
        <p:spPr>
          <a:xfrm>
            <a:off x="429491" y="6151418"/>
            <a:ext cx="375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0,25                                       2,5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2342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1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616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928255" y="360218"/>
            <a:ext cx="935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rgbClr val="0070C0"/>
                </a:solidFill>
              </a:rPr>
              <a:t>Voor de blauwe groep : wie wil kan alleen de oefeningen maken op p 46,47 en 48 ook vierkantjes</a:t>
            </a:r>
          </a:p>
          <a:p>
            <a:r>
              <a:rPr lang="nl-BE" dirty="0" smtClean="0">
                <a:solidFill>
                  <a:srgbClr val="00B050"/>
                </a:solidFill>
              </a:rPr>
              <a:t>Groen volgt best nog verder mee. </a:t>
            </a:r>
            <a:endParaRPr lang="nl-BE" dirty="0">
              <a:solidFill>
                <a:srgbClr val="00B05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10176" t="28694" r="20611" b="12595"/>
          <a:stretch/>
        </p:blipFill>
        <p:spPr>
          <a:xfrm>
            <a:off x="318653" y="1493477"/>
            <a:ext cx="7963595" cy="379802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686800" y="1260764"/>
            <a:ext cx="3172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STAP 1 Vul de schaal in op je schema in de eerste kolom. 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3200400" y="3392488"/>
            <a:ext cx="1579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             1</a:t>
            </a:r>
          </a:p>
          <a:p>
            <a:r>
              <a:rPr lang="nl-BE" dirty="0"/>
              <a:t> </a:t>
            </a:r>
            <a:r>
              <a:rPr lang="nl-BE" dirty="0" smtClean="0"/>
              <a:t>    200 000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8783782" y="2064327"/>
            <a:ext cx="2618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STAP 2 zet er de maat bij in cm in de tweede kolom en daarna in een werkbare maat. (gebruik tabel in je werkschrift)</a:t>
            </a:r>
            <a:endParaRPr lang="nl-BE" dirty="0"/>
          </a:p>
        </p:txBody>
      </p:sp>
      <p:sp>
        <p:nvSpPr>
          <p:cNvPr id="10" name="Tekstvak 9"/>
          <p:cNvSpPr txBox="1"/>
          <p:nvPr/>
        </p:nvSpPr>
        <p:spPr>
          <a:xfrm>
            <a:off x="4930833" y="3432856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        1 cm</a:t>
            </a:r>
          </a:p>
          <a:p>
            <a:r>
              <a:rPr lang="nl-BE" dirty="0" smtClean="0"/>
              <a:t>200 000 cm </a:t>
            </a:r>
          </a:p>
          <a:p>
            <a:r>
              <a:rPr lang="nl-BE" dirty="0" smtClean="0"/>
              <a:t>= 2 km</a:t>
            </a:r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8783782" y="3894521"/>
            <a:ext cx="2840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STAP 3 : Nu is de gemeten afstand 3cm.  Trek pijlen en vul de tabel aan.  Antwoord met een goeie zin.  Klik nadien voor het antwoord. </a:t>
            </a:r>
            <a:endParaRPr lang="nl-BE" dirty="0"/>
          </a:p>
        </p:txBody>
      </p:sp>
      <p:sp>
        <p:nvSpPr>
          <p:cNvPr id="12" name="Gekromde pijl-omlaag 11"/>
          <p:cNvSpPr/>
          <p:nvPr/>
        </p:nvSpPr>
        <p:spPr>
          <a:xfrm>
            <a:off x="5769033" y="3048001"/>
            <a:ext cx="1463040" cy="34448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3" name="Gekromde pijl-omlaag 12"/>
          <p:cNvSpPr/>
          <p:nvPr/>
        </p:nvSpPr>
        <p:spPr>
          <a:xfrm rot="10800000" flipH="1">
            <a:off x="5814753" y="4050009"/>
            <a:ext cx="1417320" cy="357901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6248400" y="2802991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X 3 </a:t>
            </a:r>
            <a:endParaRPr lang="nl-BE" dirty="0"/>
          </a:p>
        </p:txBody>
      </p:sp>
      <p:sp>
        <p:nvSpPr>
          <p:cNvPr id="15" name="Tekstvak 14"/>
          <p:cNvSpPr txBox="1"/>
          <p:nvPr/>
        </p:nvSpPr>
        <p:spPr>
          <a:xfrm>
            <a:off x="6607233" y="3432856"/>
            <a:ext cx="943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3 cm</a:t>
            </a:r>
          </a:p>
          <a:p>
            <a:r>
              <a:rPr lang="nl-BE" dirty="0" smtClean="0"/>
              <a:t>6 km</a:t>
            </a:r>
            <a:endParaRPr lang="nl-BE" dirty="0"/>
          </a:p>
        </p:txBody>
      </p:sp>
      <p:sp>
        <p:nvSpPr>
          <p:cNvPr id="16" name="Tekstvak 15"/>
          <p:cNvSpPr txBox="1"/>
          <p:nvPr/>
        </p:nvSpPr>
        <p:spPr>
          <a:xfrm>
            <a:off x="6310053" y="43561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X 3 </a:t>
            </a:r>
            <a:endParaRPr lang="nl-BE" dirty="0"/>
          </a:p>
        </p:txBody>
      </p:sp>
      <p:sp>
        <p:nvSpPr>
          <p:cNvPr id="17" name="Tekstvak 16"/>
          <p:cNvSpPr txBox="1"/>
          <p:nvPr/>
        </p:nvSpPr>
        <p:spPr>
          <a:xfrm>
            <a:off x="1122218" y="4633185"/>
            <a:ext cx="642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De afstand tussen Linden en Leuven is in werkelijkheid 6 kilometer.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9412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10"/>
          <a:srcRect l="17533" t="15039" r="34261" b="6836"/>
          <a:stretch/>
        </p:blipFill>
        <p:spPr>
          <a:xfrm>
            <a:off x="171450" y="-1"/>
            <a:ext cx="7244405" cy="6600825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0087" y="438150"/>
            <a:ext cx="609600" cy="6096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301163" y="542925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Instructie 1</a:t>
            </a:r>
            <a:endParaRPr lang="nl-BE" dirty="0"/>
          </a:p>
        </p:txBody>
      </p:sp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0087" y="1652588"/>
            <a:ext cx="609600" cy="609600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9301163" y="1652588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Instructie 2</a:t>
            </a:r>
            <a:endParaRPr lang="nl-BE" dirty="0"/>
          </a:p>
        </p:txBody>
      </p:sp>
      <p:cxnSp>
        <p:nvCxnSpPr>
          <p:cNvPr id="11" name="Rechte verbindingslijn 10"/>
          <p:cNvCxnSpPr/>
          <p:nvPr/>
        </p:nvCxnSpPr>
        <p:spPr>
          <a:xfrm flipV="1">
            <a:off x="2457450" y="2557463"/>
            <a:ext cx="2728913" cy="8350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pgenomen gelui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0087" y="2782888"/>
            <a:ext cx="609600" cy="609600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9301163" y="2790309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Instructie 3</a:t>
            </a:r>
            <a:endParaRPr lang="nl-BE" dirty="0"/>
          </a:p>
        </p:txBody>
      </p:sp>
      <p:sp>
        <p:nvSpPr>
          <p:cNvPr id="14" name="Tekstvak 13"/>
          <p:cNvSpPr txBox="1"/>
          <p:nvPr/>
        </p:nvSpPr>
        <p:spPr>
          <a:xfrm>
            <a:off x="1543050" y="358259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7x 8 km                       56</a:t>
            </a:r>
            <a:endParaRPr lang="nl-BE" dirty="0"/>
          </a:p>
        </p:txBody>
      </p:sp>
      <p:pic>
        <p:nvPicPr>
          <p:cNvPr id="15" name="Opgenomen gelui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2686051" y="5765286"/>
            <a:ext cx="4557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1 cm                         1cm                          1</a:t>
            </a:r>
          </a:p>
          <a:p>
            <a:endParaRPr lang="nl-BE" dirty="0"/>
          </a:p>
          <a:p>
            <a:r>
              <a:rPr lang="nl-BE" dirty="0" smtClean="0"/>
              <a:t>8 km                 800 000 cm            800 000  </a:t>
            </a:r>
            <a:endParaRPr lang="nl-BE" dirty="0"/>
          </a:p>
        </p:txBody>
      </p:sp>
      <p:sp>
        <p:nvSpPr>
          <p:cNvPr id="17" name="Tekstvak 16"/>
          <p:cNvSpPr txBox="1"/>
          <p:nvPr/>
        </p:nvSpPr>
        <p:spPr>
          <a:xfrm>
            <a:off x="1757363" y="5054642"/>
            <a:ext cx="165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1         800 000</a:t>
            </a:r>
            <a:endParaRPr lang="nl-BE" dirty="0"/>
          </a:p>
        </p:txBody>
      </p:sp>
      <p:sp>
        <p:nvSpPr>
          <p:cNvPr id="18" name="Tekstvak 17"/>
          <p:cNvSpPr txBox="1"/>
          <p:nvPr/>
        </p:nvSpPr>
        <p:spPr>
          <a:xfrm>
            <a:off x="7415855" y="3733800"/>
            <a:ext cx="44284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Vanaf nu ga je zelfstandig aan de slag : </a:t>
            </a:r>
          </a:p>
          <a:p>
            <a:r>
              <a:rPr lang="nl-BE" dirty="0" smtClean="0"/>
              <a:t>2 c,3 a, 4a, 4 b </a:t>
            </a:r>
          </a:p>
          <a:p>
            <a:r>
              <a:rPr lang="nl-BE" dirty="0" smtClean="0"/>
              <a:t>Daarna alles verbeteren met de correctiesleutel. </a:t>
            </a:r>
          </a:p>
          <a:p>
            <a:r>
              <a:rPr lang="nl-BE" dirty="0" smtClean="0"/>
              <a:t>Oefening 5 niet maken.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351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91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9" grpId="0"/>
      <p:bldP spid="13" grpId="0"/>
      <p:bldP spid="14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254</Words>
  <Application>Microsoft Office PowerPoint</Application>
  <PresentationFormat>Breedbeeld</PresentationFormat>
  <Paragraphs>77</Paragraphs>
  <Slides>7</Slides>
  <Notes>0</Notes>
  <HiddenSlides>0</HiddenSlides>
  <MMClips>13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bart rosseel</dc:creator>
  <cp:lastModifiedBy>bart rosseel</cp:lastModifiedBy>
  <cp:revision>22</cp:revision>
  <dcterms:created xsi:type="dcterms:W3CDTF">2020-04-15T15:21:04Z</dcterms:created>
  <dcterms:modified xsi:type="dcterms:W3CDTF">2020-04-16T19:41:05Z</dcterms:modified>
</cp:coreProperties>
</file>